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94" r:id="rId2"/>
    <p:sldId id="343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296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53" r:id="rId60"/>
    <p:sldId id="354" r:id="rId61"/>
    <p:sldId id="295" r:id="rId62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163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1672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5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3185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5264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15795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76949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836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4108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91295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5148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14465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6465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4756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5307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6935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8D6C-E4DF-4E62-BAAD-2106A69CD3A3}" type="datetimeFigureOut">
              <a:rPr lang="fa-IR" smtClean="0"/>
              <a:t>25/11/1443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3C31431-DEBA-4221-AD04-B5B8DBAB5A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9405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124" y="326573"/>
            <a:ext cx="8596668" cy="56494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Lecturer</a:t>
            </a:r>
            <a:r>
              <a:rPr lang="en-US" i="1" dirty="0" smtClean="0"/>
              <a:t>: </a:t>
            </a:r>
            <a:r>
              <a:rPr lang="en-US" i="1" dirty="0" err="1"/>
              <a:t>Alireza</a:t>
            </a:r>
            <a:r>
              <a:rPr lang="en-US" i="1" dirty="0"/>
              <a:t> </a:t>
            </a:r>
            <a:r>
              <a:rPr lang="en-US" i="1" dirty="0" err="1"/>
              <a:t>Alivand</a:t>
            </a:r>
            <a:r>
              <a:rPr lang="en-US" i="1" dirty="0"/>
              <a:t/>
            </a:r>
            <a:br>
              <a:rPr lang="en-US" i="1" dirty="0"/>
            </a:b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Faculty of Electrical and Computer Engineering, Urmia University</a:t>
            </a:r>
            <a:r>
              <a:rPr lang="fa-IR" i="1" dirty="0"/>
              <a:t/>
            </a:r>
            <a:br>
              <a:rPr lang="fa-IR" i="1" dirty="0"/>
            </a:b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Electronic orientation internship</a:t>
            </a:r>
            <a:r>
              <a:rPr lang="fa-IR" i="1" dirty="0"/>
              <a:t/>
            </a:r>
            <a:br>
              <a:rPr lang="fa-IR" i="1" dirty="0"/>
            </a:br>
            <a:endParaRPr lang="en-US" i="1" dirty="0" smtClean="0"/>
          </a:p>
          <a:p>
            <a:pPr marL="0" indent="0" algn="ctr">
              <a:buNone/>
            </a:pPr>
            <a:r>
              <a:rPr lang="fa-IR" i="1" dirty="0"/>
              <a:t/>
            </a:r>
            <a:br>
              <a:rPr lang="fa-IR" i="1" dirty="0"/>
            </a:br>
            <a:r>
              <a:rPr lang="fa-IR" i="1" dirty="0"/>
              <a:t/>
            </a:r>
            <a:br>
              <a:rPr lang="fa-IR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Article 5</a:t>
            </a:r>
            <a:r>
              <a:rPr lang="fa-IR" i="1" dirty="0"/>
              <a:t/>
            </a:r>
            <a:br>
              <a:rPr lang="fa-IR" i="1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" y="0"/>
            <a:ext cx="1594025" cy="1409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223" y="-1"/>
            <a:ext cx="1754777" cy="148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7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40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49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33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5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0790" cy="68989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2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0294" cy="69886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24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3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55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1669" cy="68938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8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96"/>
            <a:ext cx="12318274" cy="69256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93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78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0790" cy="68989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52"/>
            <a:ext cx="12305211" cy="6918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01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0790" cy="68989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77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73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20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09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0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6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3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1" y="0"/>
            <a:ext cx="12197951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88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1" y="0"/>
            <a:ext cx="12197951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74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1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4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64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41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4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73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1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216306" cy="68683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56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30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54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03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31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22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216306" cy="68683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9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03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216306" cy="68683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7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15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5211" cy="6918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51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8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55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80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378945" cy="69597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2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96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216306" cy="68683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38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57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41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6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735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7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8" y="5771232"/>
            <a:ext cx="1228866" cy="108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5" y="6470073"/>
            <a:ext cx="3643745" cy="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70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264</TotalTime>
  <Words>4</Words>
  <Application>Microsoft Office PowerPoint</Application>
  <PresentationFormat>Widescreen</PresentationFormat>
  <Paragraphs>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Tahoma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Zeinali</dc:creator>
  <cp:lastModifiedBy>kingpc</cp:lastModifiedBy>
  <cp:revision>34</cp:revision>
  <dcterms:created xsi:type="dcterms:W3CDTF">2019-09-02T11:15:12Z</dcterms:created>
  <dcterms:modified xsi:type="dcterms:W3CDTF">2022-06-23T19:58:38Z</dcterms:modified>
</cp:coreProperties>
</file>